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1" r:id="rId6"/>
    <p:sldId id="264" r:id="rId7"/>
    <p:sldId id="260" r:id="rId8"/>
    <p:sldId id="262" r:id="rId9"/>
    <p:sldId id="265" r:id="rId10"/>
    <p:sldId id="266" r:id="rId11"/>
    <p:sldId id="263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117180" cy="2478137"/>
          </a:xfrm>
        </p:spPr>
        <p:txBody>
          <a:bodyPr/>
          <a:lstStyle/>
          <a:p>
            <a:pPr algn="ctr"/>
            <a:r>
              <a:rPr lang="ru-RU" sz="4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«Цвета-цветы»</a:t>
            </a:r>
            <a:br>
              <a:rPr lang="ru-RU" sz="4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48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открытки в технике Квиллинг</a:t>
            </a:r>
            <a:endParaRPr lang="ru-RU" sz="48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5502">
            <a:off x="5657194" y="187986"/>
            <a:ext cx="3400817" cy="3237578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662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5715000" cy="1495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66900"/>
            <a:ext cx="57150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5085184"/>
            <a:ext cx="5983353" cy="1605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110536" y="404664"/>
            <a:ext cx="1701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полукруг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21328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36633" y="515719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127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6633"/>
            <a:ext cx="7704855" cy="187220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все элементы будут готовы необходимо сформировать из них заранее придуманную композицию и приклеить клеем ПВА к картонной основе Декорируйте открытку элементом «сердечко», а также фигурой «глаз». Красивое творение по достоинству оценит тот, кому вы преподнесите такой подарок.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6" t="12997" r="17059" b="13903"/>
          <a:stretch/>
        </p:blipFill>
        <p:spPr>
          <a:xfrm>
            <a:off x="323529" y="1772816"/>
            <a:ext cx="2592288" cy="1916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7" t="8969" r="17964" b="8668"/>
          <a:stretch/>
        </p:blipFill>
        <p:spPr>
          <a:xfrm>
            <a:off x="2195736" y="2748561"/>
            <a:ext cx="2126726" cy="2018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9" t="19844" r="21893" b="27195"/>
          <a:stretch/>
        </p:blipFill>
        <p:spPr>
          <a:xfrm>
            <a:off x="251520" y="4047053"/>
            <a:ext cx="2415141" cy="15454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7" t="-2509" r="12827" b="17327"/>
          <a:stretch/>
        </p:blipFill>
        <p:spPr>
          <a:xfrm>
            <a:off x="2417203" y="5013176"/>
            <a:ext cx="1683791" cy="16604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r="5010" b="2669"/>
          <a:stretch/>
        </p:blipFill>
        <p:spPr>
          <a:xfrm>
            <a:off x="4499992" y="1702955"/>
            <a:ext cx="2485267" cy="21853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4" t="6593" r="26046" b="5110"/>
          <a:stretch/>
        </p:blipFill>
        <p:spPr>
          <a:xfrm>
            <a:off x="7095454" y="1663193"/>
            <a:ext cx="1491245" cy="22599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5180" r="11812" b="2746"/>
          <a:stretch/>
        </p:blipFill>
        <p:spPr>
          <a:xfrm>
            <a:off x="4843604" y="3955546"/>
            <a:ext cx="1800200" cy="2824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1" t="6064" r="7913" b="3722"/>
          <a:stretch/>
        </p:blipFill>
        <p:spPr>
          <a:xfrm>
            <a:off x="6804248" y="3989332"/>
            <a:ext cx="1809906" cy="27568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11960" y="177281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586699" y="1702955"/>
            <a:ext cx="251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99992" y="404705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614154" y="4149080"/>
            <a:ext cx="350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6827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0" r="4722" b="4335"/>
          <a:stretch/>
        </p:blipFill>
        <p:spPr>
          <a:xfrm rot="448605">
            <a:off x="646690" y="80578"/>
            <a:ext cx="3012552" cy="4057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6" r="5500"/>
          <a:stretch/>
        </p:blipFill>
        <p:spPr>
          <a:xfrm rot="21243908">
            <a:off x="5327306" y="67198"/>
            <a:ext cx="3520442" cy="4083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72"/>
          <a:stretch/>
        </p:blipFill>
        <p:spPr>
          <a:xfrm rot="20916816">
            <a:off x="1923858" y="2958767"/>
            <a:ext cx="5077150" cy="3587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791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" t="11468" r="270" b="11351"/>
          <a:stretch/>
        </p:blipFill>
        <p:spPr>
          <a:xfrm rot="21192922">
            <a:off x="226337" y="679011"/>
            <a:ext cx="5386812" cy="281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12634" r="17828" b="9992"/>
          <a:stretch/>
        </p:blipFill>
        <p:spPr>
          <a:xfrm rot="265404">
            <a:off x="5681531" y="692696"/>
            <a:ext cx="331085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 t="7994" r="20119" b="33838"/>
          <a:stretch/>
        </p:blipFill>
        <p:spPr>
          <a:xfrm>
            <a:off x="254038" y="3717032"/>
            <a:ext cx="5406389" cy="2755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0212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5" b="8238"/>
          <a:stretch/>
        </p:blipFill>
        <p:spPr>
          <a:xfrm rot="417877">
            <a:off x="1110312" y="1375674"/>
            <a:ext cx="6896277" cy="5082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7330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125113" cy="924475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</a:t>
            </a:r>
            <a:endParaRPr lang="ru-RU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17656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бумагокручение, бумажная филигрань —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скручивать длинные и узкие полоски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в спиральки, видоизменять их форму и составлять из полученных деталей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объемные или плоскостные композиции.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140968"/>
            <a:ext cx="515286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673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633"/>
            <a:ext cx="7125113" cy="92447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 открытки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856984" cy="3816424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мастер классов по квиллинг открыткам появляется практически ежедневно. И это неудивительно, ведь открытки – это хороший подарок, в котором можно оставить на память тёплые слова и пожелания.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Вдвойне приятно будет получить не обычную открытку из полиграфии, а сделанную своими руками. Именно поэтому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открытки становятся всё более популярными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 с небольшой композиции, которая не потребует много усилий. Если такой вид деятельности придётся вам по душе, то смело можно переходить на более сложный уровень.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Открытки в технике квиллинг будут замечательным подарком к любому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празднику, абсолютно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повод может стать причиной для создания открытки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21088"/>
            <a:ext cx="489654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7899">
            <a:off x="5513954" y="4148361"/>
            <a:ext cx="279615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497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НАМ ПОНАДОБИТСЯ:</a:t>
            </a:r>
            <a:r>
              <a:rPr lang="ru-RU" dirty="0">
                <a:latin typeface="Open Sans Light"/>
              </a:rPr>
              <a:t/>
            </a:r>
            <a:br>
              <a:rPr lang="ru-RU" dirty="0">
                <a:latin typeface="Open Sans Light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8208912" cy="612068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 (продаются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специальные наборы лент или нарежьте их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резаком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шириной от 3 до 10 мм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Картон (основа)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Клей (лучше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ПВА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Линейка с кругами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Ножницы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Зубочистки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специальное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приспособление для закрутки лент. Такое можно приобрести в магазинах для рукоделия, но вы также можете сделать его сами(в деревянную палочку(пробку, карандаш) воткните толстую иголку с большим ушком, и кусачками удалите кончик ушка так, чтобы получился двойной конец)</a:t>
            </a:r>
          </a:p>
          <a:p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474335"/>
            <a:ext cx="3096344" cy="2237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0" r="27822" b="26963"/>
          <a:stretch/>
        </p:blipFill>
        <p:spPr>
          <a:xfrm>
            <a:off x="6516215" y="1447849"/>
            <a:ext cx="1887305" cy="2214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865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352928" cy="2088232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Квиллинг схемы</a:t>
            </a:r>
            <a:b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Подробное описание изготовления различных элементов данного рукоделия поможет вам со временем создавать настоящие шедевры.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элементы квиллинга это:</a:t>
            </a:r>
            <a:endParaRPr lang="ru-RU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04864"/>
            <a:ext cx="7272808" cy="4430817"/>
          </a:xfrm>
        </p:spPr>
      </p:pic>
    </p:spTree>
    <p:extLst>
      <p:ext uri="{BB962C8B-B14F-4D97-AF65-F5344CB8AC3E}">
        <p14:creationId xmlns:p14="http://schemas.microsoft.com/office/powerpoint/2010/main" val="125000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125113" cy="665044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Бахрома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481" y="1298377"/>
            <a:ext cx="3221037" cy="217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629329"/>
            <a:ext cx="6233428" cy="2040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827584" y="836712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Бахрома делается путем надрезов на ленте: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3429000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бахрома используется для создания цветков. Для этого ленту с бахромой сначала скручивают в тугую спираль, а потом расправляют бахрому: </a:t>
            </a:r>
          </a:p>
        </p:txBody>
      </p:sp>
    </p:spTree>
    <p:extLst>
      <p:ext uri="{BB962C8B-B14F-4D97-AF65-F5344CB8AC3E}">
        <p14:creationId xmlns:p14="http://schemas.microsoft.com/office/powerpoint/2010/main" val="1264682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3" r="14245"/>
          <a:stretch/>
        </p:blipFill>
        <p:spPr>
          <a:xfrm rot="20575842">
            <a:off x="5131906" y="647724"/>
            <a:ext cx="3126232" cy="2321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726" y="-30742"/>
            <a:ext cx="7125113" cy="593036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Цветы в технике квиллинг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0258">
            <a:off x="5400865" y="4169335"/>
            <a:ext cx="3243190" cy="2432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475067"/>
            <a:ext cx="5328592" cy="6237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Теперь, когда вы знаете, как делать основные элементы для данного вида творчества, вы можете приступать к увлекательному процессу и создавать оригинальные открытки.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нужно подготовить форму самой открытки. С помощью принтера напечатать любую поздравительную надпись. Затем аккуратно и ровно сложить бумагу пополам. Теперь на лицевой стороне будем оформлять композицию, а на внутренней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написать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пожелание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820629"/>
            <a:ext cx="2664296" cy="356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62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234971"/>
            <a:ext cx="3672408" cy="64087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Возьмите полоску двумя пальцами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Оттяните с нажимом конец полоски двумя пальцами другой руки, проводя по нему ногтем так, чтобы конец немного изогнулся. Это нужно, чтобы кончик полоски легче наматывался на стержень.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 Плотно накрутите полоску на стержень.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Скручивайте плотный рол двумя руками, всё время перехватывая его пальцами, чтобы бумажная лента не распустилась.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  Аккуратно снимите рол и поместите его в отверстие линейки с нужным диаметром. 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  После того, как рол распустился,  аккуратно приклейте конец полоски клеем ПВА при помощи зубочистки. Затем возьмите рол в руки.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   Теперь сожмите заготовку двумя пальцами. Получилась заготовка «капля».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Заготовкам можно придавать самые разные        формы, выполняя сжатия и вмятины.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4810259" cy="4257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0" y="5517232"/>
            <a:ext cx="4779257" cy="1107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73" t="52265" r="13582" b="18736"/>
          <a:stretch/>
        </p:blipFill>
        <p:spPr>
          <a:xfrm>
            <a:off x="440744" y="4396127"/>
            <a:ext cx="1498333" cy="980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5" t="52064" r="16454" b="6453"/>
          <a:stretch/>
        </p:blipFill>
        <p:spPr>
          <a:xfrm>
            <a:off x="1939077" y="4416416"/>
            <a:ext cx="1421292" cy="1013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2" t="17078" r="8840" b="14385"/>
          <a:stretch/>
        </p:blipFill>
        <p:spPr>
          <a:xfrm>
            <a:off x="3363727" y="4395865"/>
            <a:ext cx="1656184" cy="104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6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5472608" cy="1441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36130"/>
            <a:ext cx="5017740" cy="2651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2" y="4261506"/>
            <a:ext cx="4513684" cy="2452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757223" y="33265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капля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4763" y="1783145"/>
            <a:ext cx="706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2676" y="4437112"/>
            <a:ext cx="2221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руг с выемкой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259080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474</TotalTime>
  <Words>444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Spring</vt:lpstr>
      <vt:lpstr>«Цвета-цветы» открытки в технике Квиллинг</vt:lpstr>
      <vt:lpstr>Квиллинг</vt:lpstr>
      <vt:lpstr>Квиллинг открытки</vt:lpstr>
      <vt:lpstr>НАМ ПОНАДОБИТСЯ: </vt:lpstr>
      <vt:lpstr>Квиллинг схемы Подробное описание изготовления различных элементов данного рукоделия поможет вам со временем создавать настоящие шедевры.  Основные элементы квиллинга это:</vt:lpstr>
      <vt:lpstr>Бахрома</vt:lpstr>
      <vt:lpstr>Цветы в технике квиллинг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«Цвета-цветы» Мини-открытки в технике Квиллинг</dc:title>
  <dc:creator>Саня</dc:creator>
  <cp:lastModifiedBy>Админ</cp:lastModifiedBy>
  <cp:revision>27</cp:revision>
  <dcterms:created xsi:type="dcterms:W3CDTF">2016-10-08T08:15:06Z</dcterms:created>
  <dcterms:modified xsi:type="dcterms:W3CDTF">2020-04-22T19:34:14Z</dcterms:modified>
</cp:coreProperties>
</file>